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86F26-F615-361C-354D-8C0A53283B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1A5560-10A2-27B5-087D-38E1ECB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00993-B09E-1614-7C44-4898DAC6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4767-6353-E2DD-1957-30D92CA9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61D47-6585-2A1B-C5D1-E50B9604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3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A437-BAB3-5D70-3B61-810DFD6F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1151B-26EE-4610-901C-85D5AC4B1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8B4C7-B684-7080-537A-CF5ED3CA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9D5E-530A-356C-4516-54CFFC5B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71055-65FA-10E6-011F-44F25050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5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BB4FC-DC00-92E4-22B6-F6A951BF4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727DC4-AF48-217C-D82E-7888A7254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4B38D-5CB6-B0D0-9CD6-E4F023E7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43FA-717B-9F15-A94C-F88AF3B17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2CEE-F799-97F6-4171-1A315038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ECC83-0579-6360-5172-02434155B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4F1EC-D8E5-1837-9B80-0C0C1E1C2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F33B-D89A-8C81-EF09-1E4FB384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23CCB-F358-CD61-092F-EAB40B2F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24BC8-23B4-05C5-CA06-428B8F83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1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58EF-0567-81AB-14E0-8DA32DFB5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2B980-6BF7-D637-4650-539174580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6ACAB-F28C-F8EF-A542-241A0D52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7500A-F440-F6B2-A6A2-47E27492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DAE68-12A0-150A-9B86-2CD2ECE2C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7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14D09-0251-26AF-F870-5CC81C7C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63117-DA91-FE3F-F2C6-EB5A2FB6B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81E20-0139-F50F-82D8-8B816E97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34B00-B1BD-D5C3-B56A-14F423FFB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8C98A-FDE3-E61F-EB47-D3C0EADD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B134D-0D88-4310-1ECE-2CCAFEA5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3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B9E6-6DAB-93AC-5FFD-C1879D75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49134-1961-1A17-8292-541F2C693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A3E25-2A66-63BD-5082-53B115B75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E38E6-F9B2-CFB0-95E4-36D5C25B9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C7FC9-3BC2-54BF-23FD-94C38E88D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68DC6-309D-9AE4-89AB-BA6CAD1A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B9F5B-2223-9FAF-4254-02D34118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25E75-E3EC-D794-B9D6-0C97E990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8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88E6-C2C7-569E-4ECB-4326A0EE7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8EA29-96F9-8D8C-6026-8B2348C5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4480E-5E71-E1E2-EC9E-62C9A39C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50131-9E66-E722-23DD-5B581334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08D1D-4088-089A-C60C-30E3803D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5561EA-9CCA-CD86-2078-ABA1377FA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AC99E-A83C-5F64-7C63-3C13050D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3965-B065-09F9-3A94-638B1B95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633D6-4E0B-A601-73A3-2217477BA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30E7C-218F-E71D-92AF-EA5375BFD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7805D-B4B9-E0EE-37AB-EB053323B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A89D-1B18-3459-E8F9-E93A5187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B1EDB-3318-D8D5-2C29-DA51791B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6020C-BE8F-2162-53FA-77B1A7E16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062E22-10F2-6D4F-F362-6B50297825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0742A-1C23-FF5D-F9ED-8B907BAF2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D1EA9-0179-6923-7AFD-455CBBF0D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3CDF4-DA29-517C-F12E-CC560459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CFEB8-1FD0-95DD-E974-C66FBD0E2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2C2C4F-3793-8C03-A7DF-82C2167A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BB4E5-1583-F586-E4D5-B02BB3026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D995F-57A0-E3B7-C4B2-AF8C6D10A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D629-0BED-4D40-A4C3-FA6F58E4E412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9D2C-8559-CC74-3385-48F187239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EBB40-4AFD-F0FC-CB94-3B2F7CA88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CA3B-DECA-44BC-A33D-1483DC47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9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5272D-D082-9A84-BE94-E9DCF103A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A4E74-06D8-517A-0D8B-A4EC791D9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E6B9558-A1A0-65FB-886A-972EBFFA9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9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Chabolla Stauffer, Brenna Alejandra - (brennacs1)</dc:creator>
  <cp:lastModifiedBy>Chabolla Stauffer, Brenna Alejandra - (brennacs1)</cp:lastModifiedBy>
  <cp:revision>1</cp:revision>
  <dcterms:created xsi:type="dcterms:W3CDTF">2023-01-27T21:56:54Z</dcterms:created>
  <dcterms:modified xsi:type="dcterms:W3CDTF">2023-03-21T21:29:02Z</dcterms:modified>
</cp:coreProperties>
</file>