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7355A-888B-3242-ED6F-A7AF2EEB9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389A9-5959-5C1A-6D08-C17D864CD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4F89B-B95C-32FB-01F8-7A673BF75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62202-EF42-FAB1-1C1C-51147BCC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8302-943D-C5B3-BBE8-EF3C6DC4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7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565D-E8A0-70DA-5C52-A5DF6E942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76D9A0-4C05-B91A-9132-6E2FB71F9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0AEB8-8F64-A575-8BE9-FCAA8425D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F237-5396-D15C-F8E2-0DC546F5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404B9-EE9D-F464-9E05-3D083C12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1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28C7A-F350-ED39-7799-EA81275AE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8ADE0-0ACE-BE01-2822-2A68FBC89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77812-4811-A6BF-06E3-DCB8FA76B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699BB-9C73-4425-551A-C888E159E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F1F6D-C074-23A1-F597-1AF0FC19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2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B9667-C64B-9BEE-0575-55A755AEB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46C89-C068-A170-7284-23F27AA7E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BF502-4144-A66B-9307-3DBC6582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8C761-841A-2C23-55BD-7EAF98ED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493D7-271E-9A5C-B61D-FE074ECA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96A46-BC73-ED3B-3639-C663507B5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C9C77-2CB4-F941-FE69-5E64A49FE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49166-5CF9-43DF-6A1B-2A0BB44B3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1F752-7B56-8C53-145E-FEDC1B52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A0D53-495D-959E-C735-286544092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0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2313-CE8C-1471-DA0A-2682FB67A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C430C-D4EA-AA17-6BCE-C82B861B1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EC55E-BD7E-B260-5CE5-9183F970E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3D8E1-5665-F377-DA02-29A7295EB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4AAAC-6F3C-3858-DDB5-617D06AD2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34058-F9B5-B943-4564-E833376F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4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719D1-5C14-70E9-EFAE-606938988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DECA5B-D3F9-C1C3-D0E9-75568ABC8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B6257-6255-1A72-6C63-7C7BB9A4C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9F7C07-C287-A9AF-DED4-7621E15CF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F2995B-44E7-E5EC-CB3E-E6F8360CB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D9ED62-03DD-D9EB-EFDE-E6C7801B6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305415-A0B4-418F-06D1-89B144EA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0E1F84-9A6E-8407-93A7-0E282F5E9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5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9EB6F-F59A-3956-5FC2-433A125C4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FCAFC-7FEE-204A-2ACB-26CD71C1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73A17-C9CE-B876-6305-B3B9CDA9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88240-BFC4-BEDF-E523-B12F18004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2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6F8D90-677A-CBD5-7451-1A8626181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D87164-4CBE-88AE-7A77-EFA09FE29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78686-8567-048A-EB55-74CB9B9DD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8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AABBF-774E-D7B4-B9FF-FE1DB20C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2D102-0880-AE2E-379F-43F6BCFE0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0DB6D-4892-27AA-F458-A7DBCBBC4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70962-8319-EB05-C0FE-8D6F41A2E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FE26A-D632-7984-E312-D24C49773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48291-470B-CC41-C0EA-B1C87A19E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A7E4E-311A-98CB-483B-591744E9E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A4B488-CCAA-E00C-1C5D-A0CF663120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71964-40B7-1BA3-AD13-FE90D5A03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7608C-AC2F-EB39-FAB7-A4DD7AA9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D2559-8214-D4C3-F4D2-BFB0D7D30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03A52-F53E-C331-9893-D92B0FD59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4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F74AF2-5774-4797-B5E0-033B005F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2AD59-D7A7-EBDD-7724-19A0DCD8B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BF118-944D-295A-28E1-2E35F7E73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64517-4B5B-47B6-B7DF-57640F61BBE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7665F-87FE-F132-DA42-484411B14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111BF-882A-7C30-60B3-F334B4ACC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6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CEBD-E64F-3C50-4319-676353BC1B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02AF4-B234-3C43-78A8-85DA6036D2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034BFF2-6286-5341-1DBF-1F78CF9CA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51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Chabolla Stauffer, Brenna Alejandra - (brennacs1)</dc:creator>
  <cp:lastModifiedBy>Chabolla Stauffer, Brenna Alejandra - (brennacs1)</cp:lastModifiedBy>
  <cp:revision>1</cp:revision>
  <dcterms:created xsi:type="dcterms:W3CDTF">2023-01-27T21:55:26Z</dcterms:created>
  <dcterms:modified xsi:type="dcterms:W3CDTF">2023-03-21T21:28:32Z</dcterms:modified>
</cp:coreProperties>
</file>